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8" r:id="rId4"/>
    <p:sldId id="259" r:id="rId5"/>
    <p:sldId id="288" r:id="rId6"/>
    <p:sldId id="268" r:id="rId7"/>
    <p:sldId id="260" r:id="rId8"/>
    <p:sldId id="261" r:id="rId9"/>
    <p:sldId id="262" r:id="rId10"/>
    <p:sldId id="263" r:id="rId11"/>
    <p:sldId id="266" r:id="rId12"/>
    <p:sldId id="264" r:id="rId13"/>
    <p:sldId id="265" r:id="rId14"/>
    <p:sldId id="276" r:id="rId15"/>
    <p:sldId id="269" r:id="rId16"/>
    <p:sldId id="270" r:id="rId17"/>
    <p:sldId id="271" r:id="rId18"/>
    <p:sldId id="289" r:id="rId19"/>
    <p:sldId id="272" r:id="rId20"/>
    <p:sldId id="273" r:id="rId21"/>
    <p:sldId id="274" r:id="rId22"/>
    <p:sldId id="275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90" r:id="rId35"/>
    <p:sldId id="292" r:id="rId36"/>
    <p:sldId id="291" r:id="rId37"/>
    <p:sldId id="293" r:id="rId38"/>
    <p:sldId id="294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072" y="-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9C06D-4ED8-42C6-905D-CA84CA1B6CBF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EEE0E-EDB0-4D84-86B0-50833DF22902}" type="datetime2">
              <a:rPr lang="en-US" smtClean="0"/>
              <a:t>Wednesday, March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4372C-B5AB-4C39-B273-B99224EB4DD5}" type="datetime2">
              <a:rPr lang="en-US" smtClean="0"/>
              <a:t>Wednesday, March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B1CAA-32CD-4B55-B92A-B8F0843CACF4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8CDC4-3D19-4983-B478-82F6B8E5AB66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2477-D5D3-4181-8C11-75D0F2433A87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E253B-1893-4367-8BAE-DF4BC10DC578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300D-25B3-4603-86C9-4CB776489F00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14AD9-FCC8-48B7-B85B-012A91320DFF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2DC50-D5DB-4F94-B367-9876CD2C4012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EB412-E790-42EA-81FE-2925D3A43D91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0B385921-A91A-409C-921C-0E0EC1E750EC}" type="datetime2">
              <a:rPr lang="en-US" smtClean="0"/>
              <a:t>Wednesday, March 20,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3907" y="1219200"/>
            <a:ext cx="8659481" cy="2152650"/>
          </a:xfrm>
        </p:spPr>
        <p:txBody>
          <a:bodyPr/>
          <a:lstStyle/>
          <a:p>
            <a:r>
              <a:rPr lang="en-US" sz="5400" dirty="0" smtClean="0"/>
              <a:t>Offering Students Choice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9309" y="3375491"/>
            <a:ext cx="6944079" cy="847354"/>
          </a:xfrm>
        </p:spPr>
        <p:txBody>
          <a:bodyPr>
            <a:normAutofit fontScale="92500"/>
          </a:bodyPr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Activities Based on Learning Styles &amp; Bloom’s Taxonomy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Project-based learning in a flipped classroom</a:t>
            </a:r>
          </a:p>
        </p:txBody>
      </p:sp>
    </p:spTree>
    <p:extLst>
      <p:ext uri="{BB962C8B-B14F-4D97-AF65-F5344CB8AC3E}">
        <p14:creationId xmlns:p14="http://schemas.microsoft.com/office/powerpoint/2010/main" val="2885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Now think: Bloom’s in 2013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46" r="-3246"/>
          <a:stretch>
            <a:fillRect/>
          </a:stretch>
        </p:blipFill>
        <p:spPr>
          <a:xfrm>
            <a:off x="988975" y="685801"/>
            <a:ext cx="7240625" cy="4344374"/>
          </a:xfrm>
        </p:spPr>
      </p:pic>
    </p:spTree>
    <p:extLst>
      <p:ext uri="{BB962C8B-B14F-4D97-AF65-F5344CB8AC3E}">
        <p14:creationId xmlns:p14="http://schemas.microsoft.com/office/powerpoint/2010/main" val="345030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354" r="-11354"/>
          <a:stretch>
            <a:fillRect/>
          </a:stretch>
        </p:blipFill>
        <p:spPr>
          <a:xfrm>
            <a:off x="742241" y="685801"/>
            <a:ext cx="7487359" cy="449241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1437" y="4343399"/>
            <a:ext cx="8708964" cy="2238301"/>
          </a:xfrm>
        </p:spPr>
        <p:txBody>
          <a:bodyPr/>
          <a:lstStyle/>
          <a:p>
            <a:pPr algn="ctr"/>
            <a:r>
              <a:rPr lang="en-US" dirty="0" smtClean="0"/>
              <a:t>What are different ways they can really know the content?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08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179" t="-2503" r="-4870"/>
          <a:stretch/>
        </p:blipFill>
        <p:spPr>
          <a:xfrm>
            <a:off x="461963" y="148459"/>
            <a:ext cx="8226425" cy="472834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Think: Who are my students?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1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500" r="-1250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Can technology help?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27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IMG_2258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2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089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80429" y="351570"/>
            <a:ext cx="6564610" cy="3863324"/>
          </a:xfrm>
          <a:prstGeom prst="rect">
            <a:avLst/>
          </a:prstGeom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36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2046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15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2196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33600" y="685800"/>
            <a:ext cx="6096000" cy="365760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74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3-03-04 at 9.10.37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4" b="3644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80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1966.jpg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3600" y="685800"/>
            <a:ext cx="6096000" cy="3657600"/>
          </a:xfrm>
          <a:prstGeom prst="rect">
            <a:avLst/>
          </a:prstGeom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22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9369" y="4876800"/>
            <a:ext cx="8511032" cy="914400"/>
          </a:xfrm>
        </p:spPr>
        <p:txBody>
          <a:bodyPr/>
          <a:lstStyle/>
          <a:p>
            <a:r>
              <a:rPr lang="en-US" dirty="0" smtClean="0"/>
              <a:t>Comfortable with a lecture?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15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1059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86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2274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94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2270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562" r="-61562"/>
          <a:stretch>
            <a:fillRect/>
          </a:stretch>
        </p:blipFill>
        <p:spPr>
          <a:xfrm>
            <a:off x="2133599" y="0"/>
            <a:ext cx="7172231" cy="434340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39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SC0029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9462" y="463077"/>
            <a:ext cx="5418868" cy="406415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60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3-03-04 at 8.14.33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8485" r="-48485"/>
          <a:stretch>
            <a:fillRect/>
          </a:stretch>
        </p:blipFill>
        <p:spPr>
          <a:xfrm>
            <a:off x="2133600" y="685800"/>
            <a:ext cx="6096000" cy="3657600"/>
          </a:xfr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1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creen Shot 2013-03-04 at 8.19.52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230" r="-13230"/>
          <a:stretch>
            <a:fillRect/>
          </a:stretch>
        </p:blipFill>
        <p:spPr>
          <a:xfrm>
            <a:off x="3319463" y="827088"/>
            <a:ext cx="6096000" cy="3657600"/>
          </a:xfrm>
        </p:spPr>
      </p:pic>
      <p:pic>
        <p:nvPicPr>
          <p:cNvPr id="9" name="Picture 8" descr="Screen Shot 2013-03-04 at 8.21.2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570" y="551480"/>
            <a:ext cx="3318195" cy="2104053"/>
          </a:xfrm>
          <a:prstGeom prst="rect">
            <a:avLst/>
          </a:prstGeom>
        </p:spPr>
      </p:pic>
      <p:sp>
        <p:nvSpPr>
          <p:cNvPr id="10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90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3-03-04 at 8.34.17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1" r="1691"/>
          <a:stretch>
            <a:fillRect/>
          </a:stretch>
        </p:blipFill>
        <p:spPr/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53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3-03-04 at 8.38.06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5" r="585"/>
          <a:stretch>
            <a:fillRect/>
          </a:stretch>
        </p:blipFill>
        <p:spPr/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30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3-03-04 at 8.40.20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97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3-03-04 at 8.45.15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3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8303" r="-38303"/>
          <a:stretch>
            <a:fillRect/>
          </a:stretch>
        </p:blipFill>
        <p:spPr>
          <a:xfrm>
            <a:off x="2414588" y="685800"/>
            <a:ext cx="6096000" cy="3657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Are they “comfortable” too?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36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3-03-04 at 8.49.02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50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3-03-04 at 8.50.50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569" r="-13569"/>
          <a:stretch>
            <a:fillRect/>
          </a:stretch>
        </p:blipFill>
        <p:spPr>
          <a:xfrm>
            <a:off x="-406168" y="234589"/>
            <a:ext cx="6096000" cy="3657599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570" r="-61570"/>
          <a:stretch>
            <a:fillRect/>
          </a:stretch>
        </p:blipFill>
        <p:spPr>
          <a:xfrm>
            <a:off x="3837918" y="735936"/>
            <a:ext cx="6096000" cy="3657599"/>
          </a:xfrm>
          <a:prstGeom prst="rect">
            <a:avLst/>
          </a:prstGeom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22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creen Shot 2013-03-04 at 8.54.58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32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IMG_0988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1187" r="-61187"/>
          <a:stretch>
            <a:fillRect/>
          </a:stretch>
        </p:blipFill>
        <p:spPr/>
      </p:pic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317471" y="4876800"/>
            <a:ext cx="8504881" cy="1807818"/>
          </a:xfrm>
        </p:spPr>
        <p:txBody>
          <a:bodyPr/>
          <a:lstStyle/>
          <a:p>
            <a:r>
              <a:rPr lang="en-US" dirty="0" smtClean="0"/>
              <a:t>What activities can we use to correlate learning styles to content area?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6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36720" y="534769"/>
            <a:ext cx="6984319" cy="4612387"/>
          </a:xfrm>
        </p:spPr>
        <p:txBody>
          <a:bodyPr>
            <a:normAutofit/>
          </a:bodyPr>
          <a:lstStyle/>
          <a:p>
            <a:r>
              <a:rPr lang="en-US" dirty="0" smtClean="0"/>
              <a:t>In English class, students might create and interact on faux Facebook pages, including their own musings (Notes, photos, music, etc.)</a:t>
            </a:r>
          </a:p>
          <a:p>
            <a:r>
              <a:rPr lang="en-US" dirty="0" smtClean="0"/>
              <a:t>Students create a video of a story they read or modernize it  </a:t>
            </a:r>
            <a:r>
              <a:rPr lang="en-US" dirty="0"/>
              <a:t>(e.g. Chaucer, Shakespeare)</a:t>
            </a:r>
            <a:endParaRPr lang="en-US" dirty="0" smtClean="0"/>
          </a:p>
          <a:p>
            <a:r>
              <a:rPr lang="en-US" dirty="0" smtClean="0"/>
              <a:t>In costume, students retell the story, memorizing a part of it</a:t>
            </a:r>
          </a:p>
          <a:p>
            <a:r>
              <a:rPr lang="en-US" dirty="0" smtClean="0"/>
              <a:t>Students recreate an event from the time period, including dress, games, conversation, food, and themes based on time period</a:t>
            </a:r>
          </a:p>
          <a:p>
            <a:r>
              <a:rPr lang="en-US" dirty="0" smtClean="0"/>
              <a:t>Students create a game based on characters and themes in the book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 about your English class?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11123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36466" y="685801"/>
            <a:ext cx="6993134" cy="4190999"/>
          </a:xfrm>
        </p:spPr>
        <p:txBody>
          <a:bodyPr/>
          <a:lstStyle/>
          <a:p>
            <a:r>
              <a:rPr lang="en-US" dirty="0" smtClean="0"/>
              <a:t>Create a Scavenger Hunt (logical)</a:t>
            </a:r>
          </a:p>
          <a:p>
            <a:r>
              <a:rPr lang="en-US" dirty="0" smtClean="0"/>
              <a:t>Do a video or presentation to explain (social, oral, visual, writing)</a:t>
            </a:r>
          </a:p>
          <a:p>
            <a:r>
              <a:rPr lang="en-US" dirty="0" smtClean="0"/>
              <a:t>Conduct an experiment and write up results (solitary or social; logical)</a:t>
            </a:r>
          </a:p>
          <a:p>
            <a:r>
              <a:rPr lang="en-US" dirty="0" smtClean="0"/>
              <a:t>Make a drawing of the system at work (artistic)</a:t>
            </a:r>
          </a:p>
          <a:p>
            <a:r>
              <a:rPr lang="en-US" dirty="0" smtClean="0"/>
              <a:t>Write a rap song and present it about the target topic (musical)</a:t>
            </a:r>
          </a:p>
          <a:p>
            <a:r>
              <a:rPr lang="en-US" dirty="0" smtClean="0"/>
              <a:t>Create a game or activity that involves students moving through the activity (kinesthetic)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about your Science class?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573396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some time to create some activities based on something you are currently teaching. 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Dare to dream!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860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tical Tex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effectLst/>
              </a:rPr>
              <a:t>Students are more engaged in learning content when they are using activities developed for their own learning </a:t>
            </a:r>
            <a:r>
              <a:rPr lang="en-US" dirty="0" smtClean="0">
                <a:effectLst/>
              </a:rPr>
              <a:t>styles</a:t>
            </a:r>
          </a:p>
          <a:p>
            <a:pPr lvl="0"/>
            <a:endParaRPr lang="en-US" dirty="0">
              <a:effectLst/>
            </a:endParaRPr>
          </a:p>
          <a:p>
            <a:pPr lvl="0"/>
            <a:r>
              <a:rPr lang="en-US" dirty="0">
                <a:effectLst/>
              </a:rPr>
              <a:t>Students transfer their motivation to do the hard work of learning from their “grades” to learning the material in order to create something that shows their understanding of the material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</a:t>
            </a:r>
            <a:r>
              <a:rPr lang="en-US" dirty="0" err="1" smtClean="0"/>
              <a:t>Aways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950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>
                <a:effectLst/>
              </a:rPr>
              <a:t>When students do a significant portion of their project work in class, I am able to guide them through the process in order to ensure substantive learning occurs; fewer errors occur and students are happy with their success (as am I)</a:t>
            </a:r>
          </a:p>
          <a:p>
            <a:endParaRPr lang="en-US" dirty="0" smtClean="0"/>
          </a:p>
          <a:p>
            <a:pPr lvl="0"/>
            <a:r>
              <a:rPr lang="en-US" dirty="0">
                <a:effectLst/>
              </a:rPr>
              <a:t>Build the instructions and rubrics to match the goals of the project.  Students know exactly what I want them to put in their project, and are evaluated based on their inclusion of these things along with their participation.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</a:t>
            </a:r>
            <a:r>
              <a:rPr lang="en-US" dirty="0" err="1" smtClean="0"/>
              <a:t>Aways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545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8449" y="4876800"/>
            <a:ext cx="8758446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Don’t let your class become </a:t>
            </a:r>
            <a:br>
              <a:rPr lang="en-US" dirty="0" smtClean="0"/>
            </a:br>
            <a:r>
              <a:rPr lang="en-US" dirty="0" smtClean="0"/>
              <a:t>a dead zone!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45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3-03-04 at 9.11.38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8901" y="167743"/>
            <a:ext cx="4733799" cy="284027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Make your class available online</a:t>
            </a:r>
            <a:endParaRPr lang="en-US" sz="4000" dirty="0"/>
          </a:p>
        </p:txBody>
      </p:sp>
      <p:pic>
        <p:nvPicPr>
          <p:cNvPr id="6" name="Picture 5" descr="Screen Shot 2013-03-04 at 9.13.16 PM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696" y="2005385"/>
            <a:ext cx="4626542" cy="264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37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560" r="-7560"/>
          <a:stretch>
            <a:fillRect/>
          </a:stretch>
        </p:blipFill>
        <p:spPr>
          <a:xfrm>
            <a:off x="777239" y="167115"/>
            <a:ext cx="7723605" cy="432829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4307" y="4876799"/>
            <a:ext cx="8438045" cy="1607279"/>
          </a:xfrm>
        </p:spPr>
        <p:txBody>
          <a:bodyPr/>
          <a:lstStyle/>
          <a:p>
            <a:pPr algn="ctr"/>
            <a:r>
              <a:rPr lang="en-US" dirty="0" smtClean="0"/>
              <a:t>What’s fair in educating and assessing student learning?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50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2-10-03 at 5.56.56 PM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8320" r="-48320"/>
          <a:stretch>
            <a:fillRect/>
          </a:stretch>
        </p:blipFill>
        <p:spPr>
          <a:xfrm>
            <a:off x="230921" y="263928"/>
            <a:ext cx="8774940" cy="526206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77240" y="5525988"/>
            <a:ext cx="7543800" cy="87426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Offer your students a choice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73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173" r="-22173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77240" y="4876799"/>
            <a:ext cx="7543800" cy="1820369"/>
          </a:xfrm>
        </p:spPr>
        <p:txBody>
          <a:bodyPr/>
          <a:lstStyle/>
          <a:p>
            <a:pPr algn="ctr"/>
            <a:r>
              <a:rPr lang="en-US" dirty="0" smtClean="0"/>
              <a:t>How do you do that?</a:t>
            </a:r>
            <a:br>
              <a:rPr lang="en-US" dirty="0" smtClean="0"/>
            </a:br>
            <a:r>
              <a:rPr lang="en-US" dirty="0" smtClean="0"/>
              <a:t>Think: Bloom’s Taxonomy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44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695" r="-28695"/>
          <a:stretch>
            <a:fillRect/>
          </a:stretch>
        </p:blipFill>
        <p:spPr>
          <a:xfrm>
            <a:off x="544310" y="685801"/>
            <a:ext cx="8280114" cy="419099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What does it mean?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37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Elemental.thmx</Template>
  <TotalTime>21537</TotalTime>
  <Words>681</Words>
  <Application>Microsoft Macintosh PowerPoint</Application>
  <PresentationFormat>On-screen Show (4:3)</PresentationFormat>
  <Paragraphs>56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Elemental</vt:lpstr>
      <vt:lpstr>Offering Students Choice</vt:lpstr>
      <vt:lpstr>Comfortable with a lecture?</vt:lpstr>
      <vt:lpstr>Are they “comfortable” too?</vt:lpstr>
      <vt:lpstr>Don’t let your class become  a dead zone!</vt:lpstr>
      <vt:lpstr>Make your class available online</vt:lpstr>
      <vt:lpstr>What’s fair in educating and assessing student learning?</vt:lpstr>
      <vt:lpstr>Offer your students a choice</vt:lpstr>
      <vt:lpstr>How do you do that? Think: Bloom’s Taxonomy</vt:lpstr>
      <vt:lpstr>What does it mean?</vt:lpstr>
      <vt:lpstr>Now think: Bloom’s in 2013</vt:lpstr>
      <vt:lpstr>What are different ways they can really know the content?</vt:lpstr>
      <vt:lpstr>Think: Who are my students?</vt:lpstr>
      <vt:lpstr>Can technology help?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PowerPoint Presentation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activities can we use to correlate learning styles to content area?</vt:lpstr>
      <vt:lpstr>What about your English class?</vt:lpstr>
      <vt:lpstr>What about your Science class?</vt:lpstr>
      <vt:lpstr>Take some time to create some activities based on something you are currently teaching.    Dare to dream!</vt:lpstr>
      <vt:lpstr>Take Aways</vt:lpstr>
      <vt:lpstr>Take Aways</vt:lpstr>
    </vt:vector>
  </TitlesOfParts>
  <Company>Ashland Middle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Offering Students Choice</dc:title>
  <dc:creator>Ellen Dill</dc:creator>
  <cp:lastModifiedBy>Ellen Dill</cp:lastModifiedBy>
  <cp:revision>26</cp:revision>
  <dcterms:created xsi:type="dcterms:W3CDTF">2013-02-21T20:04:50Z</dcterms:created>
  <dcterms:modified xsi:type="dcterms:W3CDTF">2013-03-20T16:13:54Z</dcterms:modified>
</cp:coreProperties>
</file>